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7" r:id="rId52"/>
    <p:sldId id="308" r:id="rId53"/>
    <p:sldId id="309" r:id="rId54"/>
    <p:sldId id="310" r:id="rId55"/>
    <p:sldId id="311" r:id="rId56"/>
    <p:sldId id="306" r:id="rId5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8804" autoAdjust="0"/>
  </p:normalViewPr>
  <p:slideViewPr>
    <p:cSldViewPr snapToGrid="0">
      <p:cViewPr varScale="1">
        <p:scale>
          <a:sx n="92" d="100"/>
          <a:sy n="92" d="100"/>
        </p:scale>
        <p:origin x="21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60595-52B5-45D0-B189-E12BDCC46938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088F7-0E16-413F-8540-E6862EF295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849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088F7-0E16-413F-8540-E6862EF2958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441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088F7-0E16-413F-8540-E6862EF29582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984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088F7-0E16-413F-8540-E6862EF29582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303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088F7-0E16-413F-8540-E6862EF29582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500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088F7-0E16-413F-8540-E6862EF29582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929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088F7-0E16-413F-8540-E6862EF29582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5377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088F7-0E16-413F-8540-E6862EF29582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376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088F7-0E16-413F-8540-E6862EF29582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029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088F7-0E16-413F-8540-E6862EF29582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499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088F7-0E16-413F-8540-E6862EF29582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406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088F7-0E16-413F-8540-E6862EF29582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43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088F7-0E16-413F-8540-E6862EF2958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481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088F7-0E16-413F-8540-E6862EF29582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542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088F7-0E16-413F-8540-E6862EF29582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225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088F7-0E16-413F-8540-E6862EF29582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7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088F7-0E16-413F-8540-E6862EF2958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452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088F7-0E16-413F-8540-E6862EF2958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53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088F7-0E16-413F-8540-E6862EF2958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881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088F7-0E16-413F-8540-E6862EF2958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118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088F7-0E16-413F-8540-E6862EF2958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327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088F7-0E16-413F-8540-E6862EF29582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71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088F7-0E16-413F-8540-E6862EF2958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295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4559-4B0A-4638-82F0-6415600BC62E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D76-32A4-4CA9-8F12-2651BC8C64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775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4559-4B0A-4638-82F0-6415600BC62E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D76-32A4-4CA9-8F12-2651BC8C64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64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4559-4B0A-4638-82F0-6415600BC62E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D76-32A4-4CA9-8F12-2651BC8C64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92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4559-4B0A-4638-82F0-6415600BC62E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D76-32A4-4CA9-8F12-2651BC8C64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594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4559-4B0A-4638-82F0-6415600BC62E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D76-32A4-4CA9-8F12-2651BC8C64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483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4559-4B0A-4638-82F0-6415600BC62E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D76-32A4-4CA9-8F12-2651BC8C64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99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4559-4B0A-4638-82F0-6415600BC62E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D76-32A4-4CA9-8F12-2651BC8C64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8425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4559-4B0A-4638-82F0-6415600BC62E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D76-32A4-4CA9-8F12-2651BC8C64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708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4559-4B0A-4638-82F0-6415600BC62E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D76-32A4-4CA9-8F12-2651BC8C64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2542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4559-4B0A-4638-82F0-6415600BC62E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D76-32A4-4CA9-8F12-2651BC8C64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07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4559-4B0A-4638-82F0-6415600BC62E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D76-32A4-4CA9-8F12-2651BC8C64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730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4559-4B0A-4638-82F0-6415600BC62E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CED76-32A4-4CA9-8F12-2651BC8C64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98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7598"/>
            <a:ext cx="9144000" cy="392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02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7947"/>
            <a:ext cx="9144000" cy="484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05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4696"/>
            <a:ext cx="9144000" cy="478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82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1408"/>
            <a:ext cx="9144000" cy="472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70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04518"/>
            <a:ext cx="9144000" cy="46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97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7206"/>
            <a:ext cx="9144000" cy="468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5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9372"/>
            <a:ext cx="9144000" cy="487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30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7207"/>
            <a:ext cx="9144000" cy="46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4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75770"/>
            <a:ext cx="9144000" cy="486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74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99668"/>
            <a:ext cx="9144000" cy="47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51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8682"/>
            <a:ext cx="9144000" cy="458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1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3308"/>
            <a:ext cx="9144000" cy="483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3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5646"/>
            <a:ext cx="9144000" cy="486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78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04691"/>
            <a:ext cx="9144000" cy="446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98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0408"/>
            <a:ext cx="9144000" cy="485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28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18546"/>
            <a:ext cx="9144000" cy="484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70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13784"/>
            <a:ext cx="9144000" cy="484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05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4221"/>
            <a:ext cx="9144000" cy="478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32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2359"/>
            <a:ext cx="9144000" cy="476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86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2878"/>
            <a:ext cx="9144000" cy="429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51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8070"/>
            <a:ext cx="9144000" cy="479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95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4696"/>
            <a:ext cx="9144000" cy="479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9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17767"/>
            <a:ext cx="9144000" cy="333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74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33167"/>
            <a:ext cx="9144000" cy="47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05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13783"/>
            <a:ext cx="9144000" cy="483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07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8331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68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5517"/>
            <a:ext cx="9144000" cy="450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85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97157"/>
            <a:ext cx="9144000" cy="485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23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3007"/>
            <a:ext cx="9144000" cy="464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58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1928"/>
            <a:ext cx="9144000" cy="424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89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9847"/>
            <a:ext cx="9144000" cy="488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01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2833"/>
            <a:ext cx="9144000" cy="478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45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16121"/>
            <a:ext cx="9144000" cy="48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86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1668"/>
            <a:ext cx="9144000" cy="447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55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01834"/>
            <a:ext cx="9144000" cy="48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74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06596"/>
            <a:ext cx="9144000" cy="48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50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23468"/>
            <a:ext cx="9144000" cy="488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94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7509"/>
            <a:ext cx="9144000" cy="48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37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0409"/>
            <a:ext cx="9144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27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3659"/>
            <a:ext cx="9144000" cy="483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67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5997"/>
            <a:ext cx="9144000" cy="486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75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2747"/>
            <a:ext cx="9144000" cy="487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25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3222"/>
            <a:ext cx="9144000" cy="489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83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2358"/>
            <a:ext cx="9144000" cy="475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75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0280"/>
            <a:ext cx="9144000" cy="449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537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9545"/>
            <a:ext cx="9144000" cy="470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41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962" y="629064"/>
            <a:ext cx="8171656" cy="30950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62" y="4079616"/>
            <a:ext cx="82200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67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1011" y="538479"/>
            <a:ext cx="8181975" cy="283844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" y="3813608"/>
            <a:ext cx="81819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79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0536" y="586952"/>
            <a:ext cx="8171986" cy="283789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7" y="3780355"/>
            <a:ext cx="81629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824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912" y="728344"/>
            <a:ext cx="8568175" cy="50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92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388" y="1690689"/>
            <a:ext cx="8705223" cy="37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137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1052"/>
            <a:ext cx="9144000" cy="475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03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5048"/>
            <a:ext cx="9144000" cy="485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06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6646"/>
            <a:ext cx="9144000" cy="474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97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1883"/>
            <a:ext cx="9144000" cy="475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68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7682"/>
            <a:ext cx="9144000" cy="469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140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</TotalTime>
  <Words>22</Words>
  <Application>Microsoft Office PowerPoint</Application>
  <PresentationFormat>Экран (4:3)</PresentationFormat>
  <Paragraphs>22</Paragraphs>
  <Slides>56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</dc:creator>
  <cp:lastModifiedBy>Метелев Александр Петрович</cp:lastModifiedBy>
  <cp:revision>24</cp:revision>
  <dcterms:created xsi:type="dcterms:W3CDTF">2022-02-17T19:17:18Z</dcterms:created>
  <dcterms:modified xsi:type="dcterms:W3CDTF">2023-10-06T08:26:40Z</dcterms:modified>
</cp:coreProperties>
</file>